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420" y="1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6944-54ED-4FB2-AE4B-C26AE008E923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EB2E-E76B-4FFA-BB24-41E3AF0EB9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6944-54ED-4FB2-AE4B-C26AE008E923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EB2E-E76B-4FFA-BB24-41E3AF0EB9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6944-54ED-4FB2-AE4B-C26AE008E923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EB2E-E76B-4FFA-BB24-41E3AF0EB9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6944-54ED-4FB2-AE4B-C26AE008E923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EB2E-E76B-4FFA-BB24-41E3AF0EB9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6944-54ED-4FB2-AE4B-C26AE008E923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EB2E-E76B-4FFA-BB24-41E3AF0EB9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6944-54ED-4FB2-AE4B-C26AE008E923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EB2E-E76B-4FFA-BB24-41E3AF0EB9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6944-54ED-4FB2-AE4B-C26AE008E923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EB2E-E76B-4FFA-BB24-41E3AF0EB9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6944-54ED-4FB2-AE4B-C26AE008E923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EB2E-E76B-4FFA-BB24-41E3AF0EB9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6944-54ED-4FB2-AE4B-C26AE008E923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EB2E-E76B-4FFA-BB24-41E3AF0EB9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6944-54ED-4FB2-AE4B-C26AE008E923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EB2E-E76B-4FFA-BB24-41E3AF0EB9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6944-54ED-4FB2-AE4B-C26AE008E923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EB2E-E76B-4FFA-BB24-41E3AF0EB94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D6944-54ED-4FB2-AE4B-C26AE008E923}" type="datetimeFigureOut">
              <a:rPr lang="en-GB" smtClean="0"/>
              <a:t>19/10/2013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FEB2E-E76B-4FFA-BB24-41E3AF0EB94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st-nano sphere05.ti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51720" y="2636912"/>
            <a:ext cx="1435677" cy="1080655"/>
          </a:xfrm>
          <a:prstGeom prst="rect">
            <a:avLst/>
          </a:prstGeom>
        </p:spPr>
      </p:pic>
      <p:pic>
        <p:nvPicPr>
          <p:cNvPr id="5" name="Picture 4" descr="C:\Imperial\Research 2011\PS-Sphere\11-09-2012\Si-Au12.t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636912"/>
            <a:ext cx="1429740" cy="1080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2478038"/>
            <a:ext cx="1584119" cy="125878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041018" y="262762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(a)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29250" y="2636912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(b)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92280" y="3356992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(c)</a:t>
            </a:r>
            <a:endParaRPr lang="en-GB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Imperial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McGordo</dc:creator>
  <cp:lastModifiedBy>McGordo</cp:lastModifiedBy>
  <cp:revision>1</cp:revision>
  <dcterms:created xsi:type="dcterms:W3CDTF">2013-10-19T14:33:24Z</dcterms:created>
  <dcterms:modified xsi:type="dcterms:W3CDTF">2013-10-19T14:42:53Z</dcterms:modified>
</cp:coreProperties>
</file>