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420" y="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6944-54ED-4FB2-AE4B-C26AE008E923}" type="datetimeFigureOut">
              <a:rPr lang="en-GB" smtClean="0"/>
              <a:t>19/10/2013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FEB2E-E76B-4FFA-BB24-41E3AF0EB94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st-nano sphere05.t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2636912"/>
            <a:ext cx="1435677" cy="1080655"/>
          </a:xfrm>
          <a:prstGeom prst="rect">
            <a:avLst/>
          </a:prstGeom>
        </p:spPr>
      </p:pic>
      <p:pic>
        <p:nvPicPr>
          <p:cNvPr id="5" name="Picture 4" descr="C:\Imperial\Research 2011\PS-Sphere\11-09-2012\Si-Au12.t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36912"/>
            <a:ext cx="1429740" cy="108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478038"/>
            <a:ext cx="1584119" cy="12587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41018" y="262762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(a)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9250" y="263691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(b)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335699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(c)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McGordo</dc:creator>
  <cp:lastModifiedBy>McGordo</cp:lastModifiedBy>
  <cp:revision>1</cp:revision>
  <dcterms:created xsi:type="dcterms:W3CDTF">2013-10-19T14:33:24Z</dcterms:created>
  <dcterms:modified xsi:type="dcterms:W3CDTF">2013-10-19T14:42:53Z</dcterms:modified>
</cp:coreProperties>
</file>