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95DC-9F2C-4B9F-A772-D6BFE4A18AD9}" type="datetimeFigureOut">
              <a:rPr lang="en-GB" smtClean="0"/>
              <a:t>19/10/2013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7DF0-F4A8-4F8E-998B-2FA38995EC1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95DC-9F2C-4B9F-A772-D6BFE4A18AD9}" type="datetimeFigureOut">
              <a:rPr lang="en-GB" smtClean="0"/>
              <a:t>19/10/2013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7DF0-F4A8-4F8E-998B-2FA38995EC1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95DC-9F2C-4B9F-A772-D6BFE4A18AD9}" type="datetimeFigureOut">
              <a:rPr lang="en-GB" smtClean="0"/>
              <a:t>19/10/2013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7DF0-F4A8-4F8E-998B-2FA38995EC1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95DC-9F2C-4B9F-A772-D6BFE4A18AD9}" type="datetimeFigureOut">
              <a:rPr lang="en-GB" smtClean="0"/>
              <a:t>19/10/2013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7DF0-F4A8-4F8E-998B-2FA38995EC1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95DC-9F2C-4B9F-A772-D6BFE4A18AD9}" type="datetimeFigureOut">
              <a:rPr lang="en-GB" smtClean="0"/>
              <a:t>19/10/2013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7DF0-F4A8-4F8E-998B-2FA38995EC1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95DC-9F2C-4B9F-A772-D6BFE4A18AD9}" type="datetimeFigureOut">
              <a:rPr lang="en-GB" smtClean="0"/>
              <a:t>19/10/2013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7DF0-F4A8-4F8E-998B-2FA38995EC1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95DC-9F2C-4B9F-A772-D6BFE4A18AD9}" type="datetimeFigureOut">
              <a:rPr lang="en-GB" smtClean="0"/>
              <a:t>19/10/2013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7DF0-F4A8-4F8E-998B-2FA38995EC1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95DC-9F2C-4B9F-A772-D6BFE4A18AD9}" type="datetimeFigureOut">
              <a:rPr lang="en-GB" smtClean="0"/>
              <a:t>19/10/2013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7DF0-F4A8-4F8E-998B-2FA38995EC1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95DC-9F2C-4B9F-A772-D6BFE4A18AD9}" type="datetimeFigureOut">
              <a:rPr lang="en-GB" smtClean="0"/>
              <a:t>19/10/2013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7DF0-F4A8-4F8E-998B-2FA38995EC1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95DC-9F2C-4B9F-A772-D6BFE4A18AD9}" type="datetimeFigureOut">
              <a:rPr lang="en-GB" smtClean="0"/>
              <a:t>19/10/2013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7DF0-F4A8-4F8E-998B-2FA38995EC1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95DC-9F2C-4B9F-A772-D6BFE4A18AD9}" type="datetimeFigureOut">
              <a:rPr lang="en-GB" smtClean="0"/>
              <a:t>19/10/2013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7DF0-F4A8-4F8E-998B-2FA38995EC1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B95DC-9F2C-4B9F-A772-D6BFE4A18AD9}" type="datetimeFigureOut">
              <a:rPr lang="en-GB" smtClean="0"/>
              <a:t>19/10/2013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37DF0-F4A8-4F8E-998B-2FA38995EC13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GO_TEMv3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66037" y="2888672"/>
            <a:ext cx="1411926" cy="108065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Imperial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McGordo</dc:creator>
  <cp:lastModifiedBy>McGordo</cp:lastModifiedBy>
  <cp:revision>1</cp:revision>
  <dcterms:created xsi:type="dcterms:W3CDTF">2013-10-19T14:35:52Z</dcterms:created>
  <dcterms:modified xsi:type="dcterms:W3CDTF">2013-10-19T14:43:50Z</dcterms:modified>
</cp:coreProperties>
</file>